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7" r:id="rId22"/>
    <p:sldId id="268" r:id="rId23"/>
    <p:sldId id="269" r:id="rId24"/>
    <p:sldId id="270" r:id="rId25"/>
    <p:sldId id="271" r:id="rId26"/>
    <p:sldId id="272" r:id="rId27"/>
    <p:sldId id="284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78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ljan/customer-segmentation" TargetMode="External"/><Relationship Id="rId2" Type="http://schemas.openxmlformats.org/officeDocument/2006/relationships/hyperlink" Target="https://www.kaggle.com/fabiendaniel/customer-segmenta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judithabk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JvS0IrJuI2wjzj6H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L4f6NrAxKxKx_RImC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wkLYym42dOScy6Zy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wnJn02bJzXsbpb7U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ws36gPd-8oTrCMoOL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wxKjsCMyVE0UwgWrR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wzskBKSKsG6UGLn_k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xeyvLvkiFPaRyi3pi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x6LKl1Cr12sUgt1o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xFYRVp17RCHIIDrlk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xcIBiW7FoM2I5cbU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KTtTh17--PkF4x9_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xRLry3vh9qpKDpEXM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mvgjzdfHTMGitWr_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oOVHLQ5qX_BfNH2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L5SLSXeeH8h5agEaQ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L5Si6cb2W-I6gCcWO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oa2h-aD2gDDui2Iy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obPuRE60SDSC_Atr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F0D21-6BFA-40B1-8795-6CD50E61377B}"/>
              </a:ext>
            </a:extLst>
          </p:cNvPr>
          <p:cNvSpPr txBox="1"/>
          <p:nvPr/>
        </p:nvSpPr>
        <p:spPr>
          <a:xfrm>
            <a:off x="2286000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A8355-7DF0-4FF1-BB32-8A06C41FA974}"/>
              </a:ext>
            </a:extLst>
          </p:cNvPr>
          <p:cNvSpPr txBox="1"/>
          <p:nvPr/>
        </p:nvSpPr>
        <p:spPr>
          <a:xfrm>
            <a:off x="2286000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347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C63646-4730-46F8-B0B7-3F94B59F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6" y="761674"/>
            <a:ext cx="422922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7EC6C2-A412-4FCD-A6A7-334D8855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132" y="1075041"/>
            <a:ext cx="4229222" cy="386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2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347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Overview</a:t>
            </a: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FBCCAA95-6D99-40B4-934D-1117A4A05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7" y="850930"/>
            <a:ext cx="4201999" cy="3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36925321-5320-427D-B4DA-13D034F2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643"/>
            <a:ext cx="4049268" cy="39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7BA6513D-B711-43CA-A342-B91B033B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36" y="4057563"/>
            <a:ext cx="4491597" cy="10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39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5187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Clustering based on Product</a:t>
            </a:r>
            <a:endParaRPr lang="en-US" sz="4000" b="0" dirty="0"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244D3E-FF2B-441F-94A8-7B3B0AD4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860611"/>
            <a:ext cx="3747433" cy="3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F42216-EA11-476F-B461-D0373F00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48" y="1116105"/>
            <a:ext cx="5178658" cy="358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3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MVqsuihdoHLGLML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480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Clustering based on Product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D1A20D-0D63-4DA8-ABD4-E4BE487F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8" y="1082487"/>
            <a:ext cx="6031757" cy="31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4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Breakdown of spending per category(product clusters)</a:t>
            </a:r>
            <a:endParaRPr lang="en-US" sz="4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8FF2F9-DFC1-428A-BCBA-C3C101DE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26" y="1750639"/>
            <a:ext cx="56959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4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 Clustering</a:t>
            </a:r>
            <a:endParaRPr lang="en-US" sz="4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0DDEBB-6A02-4D02-A5F1-DFE86E8E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9" y="917762"/>
            <a:ext cx="5750650" cy="36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4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 Clustering</a:t>
            </a:r>
            <a:endParaRPr lang="en-US" sz="4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E17E7A-14A9-4B11-952B-3D95539CB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26" y="1169699"/>
            <a:ext cx="5603782" cy="32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1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868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RFM(recency, frequency, monetary value) Analysis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Cluster level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5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D995C0-7442-4D25-9C2F-5A3E659D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26" y="1628775"/>
            <a:ext cx="53816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7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868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RFM(recency, frequency, monetary value) Analysis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Customer ID level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5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4AC3B28-3467-460B-8945-6F53446B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3" y="1260661"/>
            <a:ext cx="4708519" cy="35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09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279026" y="238454"/>
            <a:ext cx="8686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Products bought per Product Cluster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5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3ADA32-5EA4-4C6D-B95D-C9A5E747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0" y="964825"/>
            <a:ext cx="4234005" cy="35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36FDB19-3429-407A-A071-0232E3278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46" y="887506"/>
            <a:ext cx="4612096" cy="36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6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309282" y="208198"/>
            <a:ext cx="8686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Products bought per Product Cluster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5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0EF8D6-4337-4900-AC28-655A6E11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5" y="1313040"/>
            <a:ext cx="6152870" cy="25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10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2C578-BF9F-428C-90AF-DB22801D1737}"/>
              </a:ext>
            </a:extLst>
          </p:cNvPr>
          <p:cNvSpPr txBox="1"/>
          <p:nvPr/>
        </p:nvSpPr>
        <p:spPr>
          <a:xfrm>
            <a:off x="309282" y="208198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Acknowledgements &amp; Reference: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BD0AA-C8B3-4DD3-B934-A1671304C6B3}"/>
              </a:ext>
            </a:extLst>
          </p:cNvPr>
          <p:cNvSpPr txBox="1"/>
          <p:nvPr/>
        </p:nvSpPr>
        <p:spPr>
          <a:xfrm>
            <a:off x="270061" y="837968"/>
            <a:ext cx="8686800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4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F. Daniel  -  </a:t>
            </a:r>
            <a:r>
              <a:rPr lang="en-US" sz="14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"/>
              </a:rPr>
              <a:t>https://www.kaggle.com/fabiendaniel/customer-segmentation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Miljan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Stojiljkovic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 -  </a:t>
            </a:r>
            <a:r>
              <a:rPr lang="en-US" sz="14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https://www.kaggle.com/miljan/customer-segmentation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J. </a:t>
            </a: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Abécassis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 -  </a:t>
            </a:r>
            <a:r>
              <a:rPr lang="en-US" sz="14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4"/>
              </a:rPr>
              <a:t>https://www.kaggle.com/judithabk6</a:t>
            </a:r>
            <a:endParaRPr lang="en-US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br>
              <a:rPr lang="en-US" sz="3600" b="0" dirty="0">
                <a:effectLst/>
              </a:rPr>
            </a:br>
            <a:r>
              <a:rPr lang="en-US" sz="14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RFM analysis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- https://clevertap.com/blog/rfm-analysis/</a:t>
            </a:r>
            <a:endParaRPr lang="en-US" sz="3600" b="0" dirty="0">
              <a:effectLst/>
            </a:endParaRPr>
          </a:p>
          <a:p>
            <a:r>
              <a:rPr lang="en-US" sz="14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Cleaning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 -  Many thanks to USC MSBA students on providing some ideas for cleaning the data in Python.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722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McyYV2v6Y_QXz_qO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NGdlHQ8OvN8Rgaqj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OPYeG5p9Kn95xQd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hIGZ6HhtGbyKBqF_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jNl5A0rDPuq-xaZm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KvkvUJlCypJjNi625M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176</Words>
  <Application>Microsoft Office PowerPoint</Application>
  <PresentationFormat>On-screen Show (16:9)</PresentationFormat>
  <Paragraphs>52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Paul Gioeli</cp:lastModifiedBy>
  <cp:revision>9</cp:revision>
  <dcterms:created xsi:type="dcterms:W3CDTF">2020-11-02T01:04:16Z</dcterms:created>
  <dcterms:modified xsi:type="dcterms:W3CDTF">2020-11-02T20:23:58Z</dcterms:modified>
</cp:coreProperties>
</file>